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76" r:id="rId1"/>
  </p:sldMasterIdLst>
  <p:notesMasterIdLst>
    <p:notesMasterId r:id="rId10"/>
  </p:notesMasterIdLst>
  <p:sldIdLst>
    <p:sldId id="268" r:id="rId2"/>
    <p:sldId id="267" r:id="rId3"/>
    <p:sldId id="269" r:id="rId4"/>
    <p:sldId id="265" r:id="rId5"/>
    <p:sldId id="262" r:id="rId6"/>
    <p:sldId id="264" r:id="rId7"/>
    <p:sldId id="263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DC2BF-832E-48BC-A726-9BDFA7EBE40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546A-FC35-4A9C-8E4D-756AD5BE3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B546A-FC35-4A9C-8E4D-756AD5BE35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5918" y="1357298"/>
            <a:ext cx="5467842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Конкурс лучших муниципальных практик 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 инициатив социально-экономического развития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 муниципальных образованиях на территориях присутствия </a:t>
            </a:r>
            <a:r>
              <a:rPr lang="ru-RU" b="1" i="1" kern="5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Госкорпорации</a:t>
            </a:r>
            <a:r>
              <a:rPr lang="ru-RU" b="1" i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«</a:t>
            </a:r>
            <a:r>
              <a:rPr lang="ru-RU" b="1" i="1" kern="5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Росатом</a:t>
            </a:r>
            <a:r>
              <a:rPr lang="ru-RU" b="1" i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»                                                                                             в </a:t>
            </a:r>
            <a:r>
              <a:rPr lang="ru-RU" b="1" i="1" kern="5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2023 </a:t>
            </a:r>
            <a:r>
              <a:rPr lang="ru-RU" b="1" i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году </a:t>
            </a:r>
          </a:p>
        </p:txBody>
      </p:sp>
      <p:pic>
        <p:nvPicPr>
          <p:cNvPr id="2052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07504" y="82726"/>
            <a:ext cx="1143686" cy="132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8681" y="3212976"/>
            <a:ext cx="83066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социальной адаптации воспитанников МСУ «Центр помощи детям, оставшимся без попечения родителей»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Веселый садовод»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0593"/>
            <a:ext cx="4914306" cy="9828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22242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452438"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социальной адаптации воспитанников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Веселый садовод» через привитие элементарных навыков базового садоводства для воспитанников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учреждения включает в себя все стороннее развитие детей:</a:t>
            </a:r>
          </a:p>
          <a:p>
            <a:pPr marL="87313" indent="452438"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Экологическое образование: Работа с растениями помогает детям узнать о важности экологии, заботы о природе и окружающей среде. Это может способствовать развитию у них чувства ответственности и уважения к природе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7313" indent="452438"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Развитие навыков: Уход за растениями требует определенных навыков, таких как полив, прополка, обрезка и подготовка почвы. Эти навыки могут быть полезными в повседневной жизни и могут помочь детям стать более самостоятельными и ответственными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7313" indent="452438"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Улучшение физического здоровья: Работа на свежем воздухе может способствовать улучшению физического здоровья детей, особенно тех, кто живет в городе или помещении.</a:t>
            </a:r>
          </a:p>
          <a:p>
            <a:pPr marL="87313" indent="452438" algn="just"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3665507" cy="7331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социальных навыков: Работа в команде при уходе за растениями может способствовать развитию социальных навыков у детей, таких как общение, сотрудничество и уважение к другим людям.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Укрепление самооценки: Успехи в выращивании растений и уход за ними могут помочь детям чувствовать себя увереннее и счастливее, что может положительно сказаться на их самооценке и общем настроении.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Психологическая польза: Общение с природой и работа с растениями могут помочь снять стресс и улучшить настроение, что важно для психологического благополучия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88640"/>
            <a:ext cx="468052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55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424936" cy="4714908"/>
          </a:xfrm>
        </p:spPr>
        <p:txBody>
          <a:bodyPr>
            <a:normAutofit lnSpcReduction="10000"/>
          </a:bodyPr>
          <a:lstStyle/>
          <a:p>
            <a:pPr marL="87313" lvl="0" indent="452438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Цель: Развитие у детей навыков ухода за растениями, экологического образования, социальных навыков и укрепление самооценки..</a:t>
            </a:r>
          </a:p>
          <a:p>
            <a:pPr marL="87313" indent="452438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7313" indent="452438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87313" indent="452438"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Приобретение детьми знаний о растениях и уходе за ними.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452438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Обучение детей навыкам работы с инструментами и оборудованием для ухода за растениями.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452438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Создание условий для развития социальных навыков у детей.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452438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Повышение самооценки детей через успехи в выращивании растений.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1340768"/>
            <a:ext cx="8229600" cy="11247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8919"/>
            <a:ext cx="4961652" cy="992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24936" cy="2091082"/>
          </a:xfrm>
        </p:spPr>
        <p:txBody>
          <a:bodyPr>
            <a:normAutofit/>
          </a:bodyPr>
          <a:lstStyle/>
          <a:p>
            <a:pPr marL="87313" indent="4524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совместно с воспитателями каждый год заготавливают рассаду цветов и овощей, подготавливают почву для посадки. А когда приходят время все заготовки высаживаются в землю. Весь период созревания дети с воспитателями ухаживают и заботятся о бедующем урожае. После чего с нетерпением ждут созревания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трудов. </a:t>
            </a:r>
          </a:p>
          <a:p>
            <a:pPr marL="87313" indent="452438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569897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практики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47" y="0"/>
            <a:ext cx="5137920" cy="1027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44" y="3385198"/>
            <a:ext cx="3428978" cy="1928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72" y="4452411"/>
            <a:ext cx="1762392" cy="2349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2" y="3648809"/>
            <a:ext cx="1944216" cy="25922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80" y="3160997"/>
            <a:ext cx="1452841" cy="25828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" y="57150"/>
            <a:ext cx="5139373" cy="1030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87" y="338601"/>
            <a:ext cx="257175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64" y="872716"/>
            <a:ext cx="2355726" cy="3140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25" y="980728"/>
            <a:ext cx="2193708" cy="2924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61" y="3018739"/>
            <a:ext cx="2715766" cy="3621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67" y="3307884"/>
            <a:ext cx="2638291" cy="35177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14554"/>
            <a:ext cx="7920880" cy="3086085"/>
          </a:xfrm>
        </p:spPr>
        <p:txBody>
          <a:bodyPr>
            <a:normAutofit/>
          </a:bodyPr>
          <a:lstStyle/>
          <a:p>
            <a:pPr marL="87313" indent="452438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Практика "Веселый садовод" имеет огромный потенциал для развития в различных направлениях:</a:t>
            </a:r>
          </a:p>
          <a:p>
            <a:pPr marL="109728" indent="0" defTabSz="447675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1.Вертикальное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земледелие: С ростом населения и ограниченности земельных ресурсов, все больше людей будут искать альтернативные способы выращивания продуктов. Веселый садовод мог бы использовать технологии вертикального земледелия, чтобы увеличить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</a:t>
            </a:r>
          </a:p>
          <a:p>
            <a:pPr marL="109728" indent="0" defTabSz="447675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3.Производство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натуральных удобрений: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производить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 на основе компоста и зеленых удобрений, что поможет улучшить качество почвы и повысить урожайность.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практики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573" y="188640"/>
            <a:ext cx="4131261" cy="8282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916832"/>
            <a:ext cx="6048672" cy="4248472"/>
          </a:xfrm>
        </p:spPr>
        <p:txBody>
          <a:bodyPr>
            <a:noAutofit/>
          </a:bodyPr>
          <a:lstStyle/>
          <a:p>
            <a:pPr marL="87313" indent="452438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Григорьева Татьяна Сергеевна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Директор Муниципального социального учреждения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«Центр помощи детям, оставшимся без попечения родителей»</a:t>
            </a:r>
          </a:p>
          <a:p>
            <a:pPr marL="87313" indent="452438" algn="just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7313" indent="452438" algn="just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направления деятельности:</a:t>
            </a:r>
          </a:p>
          <a:p>
            <a:pPr marL="87313" indent="452438" algn="just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7313" indent="452438" algn="just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предоставление полного государственного обеспечения детям-сиротам и детям, оставшимся без попечения родителей, детям, находящимся в трудной жизненной ситуации, временно помещенным в Центр;</a:t>
            </a:r>
          </a:p>
          <a:p>
            <a:pPr marL="87313" indent="452438" algn="just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7313" indent="452438" algn="just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подготовка граждан к принятию детей в семью (под опеку (попечительство, приемную семью, на усыновление);</a:t>
            </a:r>
          </a:p>
          <a:p>
            <a:pPr marL="87313" indent="452438" algn="just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7313" indent="452438" algn="just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сопровождение замещающих семей и оказание им помощи;</a:t>
            </a:r>
          </a:p>
          <a:p>
            <a:pPr marL="87313" indent="452438" algn="just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7313" indent="452438" algn="just"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сопровождение выпускников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интернатных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учреждений</a:t>
            </a:r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80728"/>
            <a:ext cx="4505672" cy="74081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Лидер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957" y="85615"/>
            <a:ext cx="3923928" cy="787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7" y="2132856"/>
            <a:ext cx="2376264" cy="35643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578</TotalTime>
  <Words>545</Words>
  <Application>Microsoft Office PowerPoint</Application>
  <PresentationFormat>Экран (4:3)</PresentationFormat>
  <Paragraphs>36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Unicode MS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практики</vt:lpstr>
      <vt:lpstr>Презентация PowerPoint</vt:lpstr>
      <vt:lpstr>Перспективы развития практики </vt:lpstr>
      <vt:lpstr>Лидер практики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56</cp:revision>
  <dcterms:created xsi:type="dcterms:W3CDTF">2022-06-14T11:05:37Z</dcterms:created>
  <dcterms:modified xsi:type="dcterms:W3CDTF">2023-10-24T04:49:45Z</dcterms:modified>
</cp:coreProperties>
</file>